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7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670E-E6BE-7146-ADE2-DE4B66BFBE5F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69EC-4CDE-FF4A-8C66-E1C050164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670E-E6BE-7146-ADE2-DE4B66BFBE5F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69EC-4CDE-FF4A-8C66-E1C050164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670E-E6BE-7146-ADE2-DE4B66BFBE5F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69EC-4CDE-FF4A-8C66-E1C050164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670E-E6BE-7146-ADE2-DE4B66BFBE5F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69EC-4CDE-FF4A-8C66-E1C050164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670E-E6BE-7146-ADE2-DE4B66BFBE5F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69EC-4CDE-FF4A-8C66-E1C050164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670E-E6BE-7146-ADE2-DE4B66BFBE5F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69EC-4CDE-FF4A-8C66-E1C050164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670E-E6BE-7146-ADE2-DE4B66BFBE5F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69EC-4CDE-FF4A-8C66-E1C050164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670E-E6BE-7146-ADE2-DE4B66BFBE5F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69EC-4CDE-FF4A-8C66-E1C050164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670E-E6BE-7146-ADE2-DE4B66BFBE5F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69EC-4CDE-FF4A-8C66-E1C050164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670E-E6BE-7146-ADE2-DE4B66BFBE5F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69EC-4CDE-FF4A-8C66-E1C050164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670E-E6BE-7146-ADE2-DE4B66BFBE5F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69EC-4CDE-FF4A-8C66-E1C050164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0670E-E6BE-7146-ADE2-DE4B66BFBE5F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A69EC-4CDE-FF4A-8C66-E1C050164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7251" y="905385"/>
            <a:ext cx="5656022" cy="4197696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727071" y="1591696"/>
            <a:ext cx="634979" cy="57615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43000">
                <a:schemeClr val="accent1">
                  <a:tint val="50000"/>
                  <a:shade val="100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19206" y="359774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</a:rPr>
              <a:t>✕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4695557" y="2371427"/>
            <a:ext cx="1815091" cy="102300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3613089">
            <a:off x="4990318" y="2560289"/>
            <a:ext cx="74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θ</a:t>
            </a:r>
            <a:r>
              <a:rPr lang="en-US" sz="2400" baseline="-25000" dirty="0" err="1" smtClean="0"/>
              <a:t>xma</a:t>
            </a:r>
            <a:endParaRPr lang="en-US" sz="2400" baseline="-25000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5278990" y="2979959"/>
            <a:ext cx="1624219" cy="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4727071" y="3790477"/>
            <a:ext cx="1387535" cy="159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938924" y="1222364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664080" y="3597743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>
            <a:off x="5861797" y="3198236"/>
            <a:ext cx="194012" cy="95046"/>
          </a:xfrm>
          <a:custGeom>
            <a:avLst/>
            <a:gdLst>
              <a:gd name="connsiteX0" fmla="*/ 0 w 388043"/>
              <a:gd name="connsiteY0" fmla="*/ 190092 h 190092"/>
              <a:gd name="connsiteX1" fmla="*/ 94071 w 388043"/>
              <a:gd name="connsiteY1" fmla="*/ 37235 h 190092"/>
              <a:gd name="connsiteX2" fmla="*/ 305731 w 388043"/>
              <a:gd name="connsiteY2" fmla="*/ 1960 h 190092"/>
              <a:gd name="connsiteX3" fmla="*/ 388043 w 388043"/>
              <a:gd name="connsiteY3" fmla="*/ 48993 h 19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043" h="190092">
                <a:moveTo>
                  <a:pt x="0" y="190092"/>
                </a:moveTo>
                <a:cubicBezTo>
                  <a:pt x="21558" y="129341"/>
                  <a:pt x="43116" y="68590"/>
                  <a:pt x="94071" y="37235"/>
                </a:cubicBezTo>
                <a:cubicBezTo>
                  <a:pt x="145026" y="5880"/>
                  <a:pt x="256736" y="0"/>
                  <a:pt x="305731" y="1960"/>
                </a:cubicBezTo>
                <a:cubicBezTo>
                  <a:pt x="354726" y="3920"/>
                  <a:pt x="388043" y="48993"/>
                  <a:pt x="388043" y="4899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510581" y="2509820"/>
            <a:ext cx="76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ϕ</a:t>
            </a:r>
            <a:r>
              <a:rPr lang="en-US" baseline="-25000" dirty="0" smtClean="0"/>
              <a:t>XMA</a:t>
            </a:r>
            <a:endParaRPr lang="en-US" baseline="-25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USRA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Corcoran</dc:creator>
  <cp:lastModifiedBy>Michael Corcoran</cp:lastModifiedBy>
  <cp:revision>4</cp:revision>
  <dcterms:created xsi:type="dcterms:W3CDTF">2011-10-24T17:28:03Z</dcterms:created>
  <dcterms:modified xsi:type="dcterms:W3CDTF">2011-10-24T17:30:08Z</dcterms:modified>
</cp:coreProperties>
</file>