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Roboto Condensed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82"/>
  </p:normalViewPr>
  <p:slideViewPr>
    <p:cSldViewPr snapToGrid="0">
      <p:cViewPr varScale="1">
        <p:scale>
          <a:sx n="159" d="100"/>
          <a:sy n="159" d="100"/>
        </p:scale>
        <p:origin x="52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f49e4dc0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f49e4dc0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0eaec1549c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0eaec1549c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f49e4dc07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f49e4dc07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f49e4dc0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ef49e4dc0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0eaec1549c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0eaec1549c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f49e4dc0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f49e4dc0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f49e4dc0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f49e4dc0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f49e4dc07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ef49e4dc07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eaec1549c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0eaec1549c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0eaec1549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0eaec1549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f49e4dc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f49e4dc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eaec1549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0eaec1549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eaec1549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eaec1549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f49e4dc0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f49e4dc0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ef49e4dc0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ef49e4dc0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ef49e4dc0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ef49e4dc0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eaec1549c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eaec1549c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astropy/astroquery/pull/2997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HEASARC/sciserver_cookboo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Using HEASARC@Sciserver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Abdu Zoghbi</a:t>
            </a:r>
            <a:endParaRPr sz="2340">
              <a:solidFill>
                <a:schemeClr val="accent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University of Maryland / NASA GSFC</a:t>
            </a:r>
            <a:endParaRPr sz="2340">
              <a:solidFill>
                <a:schemeClr val="accent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340">
              <a:solidFill>
                <a:schemeClr val="accent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NICER/IXPE Workshop, DC. July 31, 2024</a:t>
            </a:r>
            <a:endParaRPr sz="2340">
              <a:solidFill>
                <a:schemeClr val="accent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75" y="828200"/>
            <a:ext cx="8231724" cy="42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72075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72075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DS9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500" y="825025"/>
            <a:ext cx="8595000" cy="431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72075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DS9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12" y="823560"/>
            <a:ext cx="8599777" cy="43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25" y="884975"/>
            <a:ext cx="8447038" cy="425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72075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JS9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79068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Xserver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63" y="704900"/>
            <a:ext cx="8731275" cy="443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81096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80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Batch Jobs</a:t>
            </a:r>
            <a:endParaRPr sz="448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57125"/>
            <a:ext cx="8626104" cy="39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81096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80" b="1">
                <a:latin typeface="Roboto Condensed"/>
                <a:ea typeface="Roboto Condensed"/>
                <a:cs typeface="Roboto Condensed"/>
                <a:sym typeface="Roboto Condensed"/>
              </a:rPr>
              <a:t>Coming soon: astroquery.heasarc</a:t>
            </a:r>
            <a:endParaRPr sz="448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413" y="832500"/>
            <a:ext cx="8481172" cy="43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>
            <a:spLocks noGrp="1"/>
          </p:cNvSpPr>
          <p:nvPr>
            <p:ph type="ctrTitle"/>
          </p:nvPr>
        </p:nvSpPr>
        <p:spPr>
          <a:xfrm>
            <a:off x="104675" y="-203175"/>
            <a:ext cx="81096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80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astroquery</a:t>
            </a:r>
            <a:endParaRPr sz="448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488" y="816875"/>
            <a:ext cx="8511025" cy="432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ctrTitle"/>
          </p:nvPr>
        </p:nvSpPr>
        <p:spPr>
          <a:xfrm>
            <a:off x="104678" y="-50775"/>
            <a:ext cx="52242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Summary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8" name="Google Shape;178;p30"/>
          <p:cNvSpPr txBox="1">
            <a:spLocks noGrp="1"/>
          </p:cNvSpPr>
          <p:nvPr>
            <p:ph type="subTitle" idx="1"/>
          </p:nvPr>
        </p:nvSpPr>
        <p:spPr>
          <a:xfrm>
            <a:off x="311700" y="904725"/>
            <a:ext cx="8520600" cy="40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0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Roboto Condensed"/>
              <a:buChar char="●"/>
            </a:pPr>
            <a:r>
              <a:rPr lang="en" sz="22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Sciserver is for </a:t>
            </a:r>
            <a:r>
              <a:rPr lang="en" sz="224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</a:t>
            </a:r>
            <a:r>
              <a:rPr lang="en" sz="22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use it and send us feedback, requests etc.</a:t>
            </a:r>
            <a:endParaRPr sz="22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0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Roboto Condensed"/>
              <a:buChar char="●"/>
            </a:pPr>
            <a:r>
              <a:rPr lang="en" sz="22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have analysis notebooks that you want to share, get in touch.</a:t>
            </a:r>
            <a:endParaRPr sz="22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0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Roboto Condensed"/>
              <a:buChar char="●"/>
            </a:pPr>
            <a:r>
              <a:rPr lang="en" sz="22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Querying data is simplified with astroquery.heasarc (test it and give feedback: </a:t>
            </a:r>
            <a:r>
              <a:rPr lang="en" sz="224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github.com/astropy/astroquery/pull/2997</a:t>
            </a:r>
            <a:r>
              <a:rPr lang="en" sz="22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  <a:endParaRPr sz="22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0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Roboto Condensed"/>
              <a:buChar char="●"/>
            </a:pPr>
            <a:r>
              <a:rPr lang="en" sz="22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Next is Fornax, NASA's Science Platform Initiative in the Cloud. Will be available for early use ~ Mid-2025.</a:t>
            </a:r>
            <a:endParaRPr sz="22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72075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Use Cases For Sciserver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1057125"/>
            <a:ext cx="8520600" cy="4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44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0"/>
              <a:buFont typeface="Roboto Condensed"/>
              <a:buChar char="●"/>
            </a:pPr>
            <a:r>
              <a:rPr lang="en" sz="21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Sciserver: An online platform where you connect to virtual machine through a browser where both data and software are available.</a:t>
            </a:r>
            <a:endParaRPr sz="21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644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0"/>
              <a:buFont typeface="Roboto Condensed"/>
              <a:buChar char="●"/>
            </a:pPr>
            <a:r>
              <a:rPr lang="en" sz="21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Experienced X-ray Astronomer:</a:t>
            </a:r>
            <a:endParaRPr sz="21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40"/>
              <a:buFont typeface="Roboto Condensed"/>
              <a:buChar char="○"/>
            </a:pPr>
            <a:r>
              <a:rPr lang="en" sz="18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Wants a quick look analysis.</a:t>
            </a:r>
            <a:endParaRPr sz="18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40"/>
              <a:buFont typeface="Roboto Condensed"/>
              <a:buChar char="○"/>
            </a:pPr>
            <a:r>
              <a:rPr lang="en" sz="18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Need to update to the latest software.</a:t>
            </a:r>
            <a:endParaRPr sz="18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40"/>
              <a:buFont typeface="Roboto Condensed"/>
              <a:buChar char="○"/>
            </a:pPr>
            <a:r>
              <a:rPr lang="en" sz="18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Installing and compiling issues.</a:t>
            </a:r>
            <a:endParaRPr sz="18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644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0"/>
              <a:buFont typeface="Roboto Condensed"/>
              <a:buChar char="●"/>
            </a:pPr>
            <a:r>
              <a:rPr lang="en" sz="21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Newcomer: Undergraduate and starting Graduate students:</a:t>
            </a:r>
            <a:endParaRPr sz="21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40"/>
              <a:buFont typeface="Roboto Condensed"/>
              <a:buChar char="○"/>
            </a:pPr>
            <a:r>
              <a:rPr lang="en" sz="18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Need to get started quickly.</a:t>
            </a:r>
            <a:endParaRPr sz="18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40"/>
              <a:buFont typeface="Roboto Condensed"/>
              <a:buChar char="○"/>
            </a:pPr>
            <a:r>
              <a:rPr lang="en" sz="18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Focus on data analysis not setup.</a:t>
            </a:r>
            <a:endParaRPr sz="18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644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0"/>
              <a:buFont typeface="Roboto Condensed"/>
              <a:buChar char="●"/>
            </a:pPr>
            <a:r>
              <a:rPr lang="en" sz="21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Workshops &amp; Tutorials.</a:t>
            </a:r>
            <a:endParaRPr sz="21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644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0"/>
              <a:buFont typeface="Roboto Condensed"/>
              <a:buChar char="●"/>
            </a:pPr>
            <a:r>
              <a:rPr lang="en" sz="21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Large data (Rubin, Roman, Euclid. X-rays: Strobe-X?)</a:t>
            </a:r>
            <a:endParaRPr sz="21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4"/>
          <p:cNvGrpSpPr/>
          <p:nvPr/>
        </p:nvGrpSpPr>
        <p:grpSpPr>
          <a:xfrm>
            <a:off x="5469900" y="3610850"/>
            <a:ext cx="3579300" cy="933300"/>
            <a:chOff x="5253100" y="1002275"/>
            <a:chExt cx="3579300" cy="933300"/>
          </a:xfrm>
        </p:grpSpPr>
        <p:sp>
          <p:nvSpPr>
            <p:cNvPr id="65" name="Google Shape;65;p14"/>
            <p:cNvSpPr/>
            <p:nvPr/>
          </p:nvSpPr>
          <p:spPr>
            <a:xfrm>
              <a:off x="5253100" y="1002275"/>
              <a:ext cx="3579300" cy="933300"/>
            </a:xfrm>
            <a:prstGeom prst="rect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6" name="Google Shape;66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84920" y="1057120"/>
              <a:ext cx="3447375" cy="863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Features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311700" y="1057125"/>
            <a:ext cx="8520600" cy="4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Sciserver is a </a:t>
            </a: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jupyter-based science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platform hosted at JHU.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to anyone.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Heasoft and </a:t>
            </a: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 of HEASARC archive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is available ‘locally’.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Additional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software: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40"/>
              <a:buFont typeface="Roboto Condensed"/>
              <a:buChar char="○"/>
            </a:pPr>
            <a:r>
              <a:rPr lang="en" sz="18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XMM SAS, Chandra CIAO, and Fermitools, SPEX.</a:t>
            </a:r>
            <a:endParaRPr sz="18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Tutorials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to do different tasks.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5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0"/>
              <a:buFont typeface="Roboto Condensed"/>
              <a:buChar char="○"/>
            </a:pPr>
            <a:r>
              <a:rPr lang="en" sz="184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github.com/HEASARC/sciserver_cookbooks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11700" y="1057125"/>
            <a:ext cx="8412600" cy="38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Groups &amp; File-sharing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40"/>
              <a:buFont typeface="Roboto Condensed"/>
              <a:buChar char="○"/>
            </a:pPr>
            <a:r>
              <a:rPr lang="en" sz="20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Create groups, add people, create shared data drives etc.</a:t>
            </a:r>
            <a:endParaRPr sz="20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Persistent and (large) Temporary </a:t>
            </a: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storage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Work </a:t>
            </a: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interactively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(notebooks and terminal):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40"/>
              <a:buFont typeface="Roboto Condensed"/>
              <a:buChar char="○"/>
            </a:pPr>
            <a:r>
              <a:rPr lang="en" sz="20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16 CPU, 240GB RAM.</a:t>
            </a:r>
            <a:endParaRPr sz="20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Run </a:t>
            </a: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Batch</a:t>
            </a: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jobs: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0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Large Jobs: 32 CPU, 240GB RAM. Run for 16 hours.</a:t>
            </a:r>
            <a:endParaRPr sz="20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04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Small Jobs: 32 CPU, up to 6 jobs, with 32GB/job. Run for 1 hour each.</a:t>
            </a:r>
            <a:endParaRPr sz="204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Upgrades</a:t>
            </a:r>
            <a:r>
              <a:rPr lang="en" sz="234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being implemented (next a few months) for more CPU and persistent space.</a:t>
            </a:r>
            <a:endParaRPr sz="234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Features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311700" y="1057125"/>
            <a:ext cx="7381500" cy="4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Getting started: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Login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Choose either Compute (for interactive analysis) or Jobs (for batch jobs)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Create a container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Choose a software image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Select the data to be mounted (all of HEASARC data)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Access the Jupyter environment.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Intro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311700" y="1057125"/>
            <a:ext cx="7381500" cy="4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●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Getting started: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Login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Choose either Compute (for interactive analysis) or Jobs (for batch jobs)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Create a container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Choose a software image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Select the data to be mounted (all of HEASARC data)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71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Roboto Condensed"/>
              <a:buChar char="○"/>
            </a:pPr>
            <a:r>
              <a:rPr lang="en" sz="234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Access the Jupyter environment.</a:t>
            </a:r>
            <a:endParaRPr sz="234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88" y="904725"/>
            <a:ext cx="7675822" cy="41714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Intro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63" y="991500"/>
            <a:ext cx="8167476" cy="41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Compute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88" y="952775"/>
            <a:ext cx="8308424" cy="419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Sciserver: Compute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272" y="-84936"/>
            <a:ext cx="1939799" cy="9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50" y="929025"/>
            <a:ext cx="8140692" cy="41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ctrTitle"/>
          </p:nvPr>
        </p:nvSpPr>
        <p:spPr>
          <a:xfrm>
            <a:off x="104675" y="-50775"/>
            <a:ext cx="8091900" cy="11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HEASARC @ Sciserver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Macintosh PowerPoint</Application>
  <PresentationFormat>On-screen Show (16:9)</PresentationFormat>
  <Paragraphs>66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Roboto Condensed</vt:lpstr>
      <vt:lpstr>Arial</vt:lpstr>
      <vt:lpstr>Simple Light</vt:lpstr>
      <vt:lpstr>Using HEASARC@Sciserver</vt:lpstr>
      <vt:lpstr>Use Cases For Sciserver</vt:lpstr>
      <vt:lpstr>HEASARC @ Sciserver: Features</vt:lpstr>
      <vt:lpstr>HEASARC @ Sciserver: Features</vt:lpstr>
      <vt:lpstr>HEASARC @ Sciserver: Intro</vt:lpstr>
      <vt:lpstr>HEASARC @ Sciserver: Intro</vt:lpstr>
      <vt:lpstr>HEASARC @ Sciserver: Compute</vt:lpstr>
      <vt:lpstr>HEASARC @ Sciserver: Compute</vt:lpstr>
      <vt:lpstr>HEASARC @ Sciserver</vt:lpstr>
      <vt:lpstr>HEASARC @ Sciserver</vt:lpstr>
      <vt:lpstr>HEASARC @ Sciserver: DS9</vt:lpstr>
      <vt:lpstr>HEASARC @ Sciserver: DS9</vt:lpstr>
      <vt:lpstr>HEASARC @ Sciserver: JS9</vt:lpstr>
      <vt:lpstr>HEASARC @ Sciserver: Xserver</vt:lpstr>
      <vt:lpstr>HEASARC @ Sciserver: Batch Jobs</vt:lpstr>
      <vt:lpstr>Coming soon: astroquery.heasarc</vt:lpstr>
      <vt:lpstr>HEASARC @ Sciserver: astroquery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HEASARC@Sciserver</dc:title>
  <cp:lastModifiedBy>Zoghbi, Abdu (GSFC-660.1)[UNIV OF MARYLAND COLLEGE PARK]</cp:lastModifiedBy>
  <cp:revision>1</cp:revision>
  <dcterms:modified xsi:type="dcterms:W3CDTF">2024-07-31T03:39:58Z</dcterms:modified>
</cp:coreProperties>
</file>